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63" r:id="rId4"/>
    <p:sldId id="257" r:id="rId5"/>
    <p:sldId id="264" r:id="rId6"/>
    <p:sldId id="266" r:id="rId7"/>
    <p:sldId id="265" r:id="rId8"/>
    <p:sldId id="267" r:id="rId9"/>
    <p:sldId id="260" r:id="rId10"/>
    <p:sldId id="261" r:id="rId11"/>
    <p:sldId id="259" r:id="rId12"/>
    <p:sldId id="25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03" autoAdjust="0"/>
    <p:restoredTop sz="94660"/>
  </p:normalViewPr>
  <p:slideViewPr>
    <p:cSldViewPr snapToGrid="0">
      <p:cViewPr>
        <p:scale>
          <a:sx n="55" d="100"/>
          <a:sy n="55" d="100"/>
        </p:scale>
        <p:origin x="42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3.xml"/><Relationship Id="rId7" Type="http://schemas.openxmlformats.org/officeDocument/2006/relationships/slide" Target="slide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Волейбол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Правила игры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275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Волейбол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Правила игры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ВОЛЕЙБО́Л (англ. </a:t>
            </a:r>
            <a:r>
              <a:rPr lang="ru-RU" dirty="0" err="1"/>
              <a:t>volley</a:t>
            </a:r>
            <a:r>
              <a:rPr lang="ru-RU" dirty="0"/>
              <a:t> </a:t>
            </a:r>
            <a:r>
              <a:rPr lang="ru-RU" dirty="0" err="1"/>
              <a:t>ball</a:t>
            </a:r>
            <a:r>
              <a:rPr lang="ru-RU" dirty="0"/>
              <a:t>), командная спортивная игра с мячом на площадке 9 х 18 м, разделенной пополам сеткой (на высоте 2,43 м для мужских и 2,24 м для женских соревнований). Играющие стремятся ударами рук по мячу приземлить его на половине соперника. Зародился в США (1895)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175" y="5036470"/>
            <a:ext cx="1743075" cy="142875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</p:cNvPr>
          <p:cNvSpPr txBox="1"/>
          <p:nvPr/>
        </p:nvSpPr>
        <p:spPr>
          <a:xfrm>
            <a:off x="2087593" y="4012900"/>
            <a:ext cx="4188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Площадка и расстановка игроков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087593" y="4420207"/>
            <a:ext cx="2638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Начало игры. Подача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087593" y="4865490"/>
            <a:ext cx="3073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Приём и розыгрыш мяча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087593" y="5310773"/>
            <a:ext cx="120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Переход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087593" y="5680105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7" action="ppaction://hlinksldjump"/>
              </a:rPr>
              <a:t>Счёт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087593" y="6095888"/>
            <a:ext cx="242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8" action="ppaction://hlinksldjump"/>
              </a:rPr>
              <a:t>Нарушения правил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597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823497" y="970649"/>
            <a:ext cx="8717415" cy="54051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885364" y="1023276"/>
            <a:ext cx="8604113" cy="52965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647811" y="970649"/>
            <a:ext cx="29347" cy="529321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122214" y="716466"/>
            <a:ext cx="8129" cy="60291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 rot="5400000">
            <a:off x="3141543" y="3674274"/>
            <a:ext cx="5961335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rot="5400000">
            <a:off x="1712573" y="3650347"/>
            <a:ext cx="5405116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055963" y="3649008"/>
            <a:ext cx="5405118" cy="4840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0778375" y="1856563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5" name="Овал 24"/>
          <p:cNvSpPr/>
          <p:nvPr/>
        </p:nvSpPr>
        <p:spPr>
          <a:xfrm>
            <a:off x="10782184" y="1255648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10782183" y="3058393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10817639" y="4271778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27" name="Овал 26"/>
          <p:cNvSpPr/>
          <p:nvPr/>
        </p:nvSpPr>
        <p:spPr>
          <a:xfrm>
            <a:off x="10817640" y="3653097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22" name="Овал 21"/>
          <p:cNvSpPr/>
          <p:nvPr/>
        </p:nvSpPr>
        <p:spPr>
          <a:xfrm>
            <a:off x="10774883" y="2457478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30" name="Овал 29"/>
          <p:cNvSpPr/>
          <p:nvPr/>
        </p:nvSpPr>
        <p:spPr>
          <a:xfrm>
            <a:off x="5439486" y="6394705"/>
            <a:ext cx="339299" cy="3263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147110" y="110294"/>
            <a:ext cx="8294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Площадка и расстановка игроков</a:t>
            </a:r>
            <a:endParaRPr lang="ru-RU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43113" y="1255648"/>
            <a:ext cx="2228850" cy="1533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/>
              <a:t>5</a:t>
            </a:r>
            <a:endParaRPr lang="ru-RU" sz="8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74079" y="1264449"/>
            <a:ext cx="1443038" cy="1533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/>
              <a:t>4</a:t>
            </a:r>
            <a:endParaRPr lang="ru-RU" sz="80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2027333" y="2886402"/>
            <a:ext cx="2228850" cy="1533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/>
              <a:t>6</a:t>
            </a:r>
            <a:endParaRPr lang="ru-RU" sz="80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2043113" y="4578554"/>
            <a:ext cx="2228850" cy="1533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/>
              <a:t>1</a:t>
            </a:r>
            <a:endParaRPr lang="ru-RU" sz="80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4574079" y="2904850"/>
            <a:ext cx="1443038" cy="1533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/>
              <a:t>3</a:t>
            </a:r>
            <a:endParaRPr lang="ru-RU" sz="80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4543425" y="4578554"/>
            <a:ext cx="1443038" cy="1533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/>
              <a:t>2</a:t>
            </a:r>
            <a:endParaRPr lang="ru-RU" sz="8000" dirty="0"/>
          </a:p>
        </p:txBody>
      </p:sp>
      <p:sp>
        <p:nvSpPr>
          <p:cNvPr id="19" name="Овал 18"/>
          <p:cNvSpPr/>
          <p:nvPr/>
        </p:nvSpPr>
        <p:spPr>
          <a:xfrm>
            <a:off x="1084241" y="4476312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1066906" y="3885445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20" name="Овал 19"/>
          <p:cNvSpPr/>
          <p:nvPr/>
        </p:nvSpPr>
        <p:spPr>
          <a:xfrm>
            <a:off x="1059847" y="3284530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1" name="Овал 20"/>
          <p:cNvSpPr/>
          <p:nvPr/>
        </p:nvSpPr>
        <p:spPr>
          <a:xfrm>
            <a:off x="1060702" y="2689826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1042729" y="2088911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1022374" y="1487996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8" name="Управляющая кнопка: домой 7">
            <a:hlinkClick r:id="rId2" action="ppaction://hlinksldjump" highlightClick="1"/>
          </p:cNvPr>
          <p:cNvSpPr/>
          <p:nvPr/>
        </p:nvSpPr>
        <p:spPr>
          <a:xfrm>
            <a:off x="633662" y="6153587"/>
            <a:ext cx="500332" cy="482235"/>
          </a:xfrm>
          <a:prstGeom prst="actionButtonHom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64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875 0.04792 " pathEditMode="relative" ptsTypes="AA">
                                      <p:cBhvr>
                                        <p:cTn id="12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7227 -0.03125 " pathEditMode="relative" ptsTypes="AA">
                                      <p:cBhvr>
                                        <p:cTn id="12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5274 0.11041 " pathEditMode="relative" ptsTypes="AA">
                                      <p:cBhvr>
                                        <p:cTn id="13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1915 0.00834 " pathEditMode="relative" ptsTypes="AA">
                                      <p:cBhvr>
                                        <p:cTn id="1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9297 0.17084 " pathEditMode="relative" ptsTypes="AA">
                                      <p:cBhvr>
                                        <p:cTn id="1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07407E-6 L 0.12656 0.08959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28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000"/>
                            </p:stCondLst>
                            <p:childTnLst>
                              <p:par>
                                <p:cTn id="13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4179 0.06875 " pathEditMode="relative" ptsTypes="AA">
                                      <p:cBhvr>
                                        <p:cTn id="15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2578 0.01041 " pathEditMode="relative" ptsTypes="AA">
                                      <p:cBhvr>
                                        <p:cTn id="16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6797 0.13958 " pathEditMode="relative" ptsTypes="AA">
                                      <p:cBhvr>
                                        <p:cTn id="16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1445 0.02708 " pathEditMode="relative" ptsTypes="AA">
                                      <p:cBhvr>
                                        <p:cTn id="16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164 0.19375 " pathEditMode="relative" ptsTypes="AA">
                                      <p:cBhvr>
                                        <p:cTn id="16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3593 0.11875 " pathEditMode="relative" ptsTypes="AA">
                                      <p:cBhvr>
                                        <p:cTn id="16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 L -0.35456 -0.08333 " pathEditMode="relative" ptsTypes="AA">
                                      <p:cBhvr>
                                        <p:cTn id="17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28" grpId="0" animBg="1"/>
      <p:bldP spid="29" grpId="0" animBg="1"/>
      <p:bldP spid="23" grpId="0" animBg="1"/>
      <p:bldP spid="23" grpId="1" animBg="1"/>
      <p:bldP spid="25" grpId="0" animBg="1"/>
      <p:bldP spid="25" grpId="1" animBg="1"/>
      <p:bldP spid="26" grpId="0" animBg="1"/>
      <p:bldP spid="26" grpId="1" animBg="1"/>
      <p:bldP spid="24" grpId="0" animBg="1"/>
      <p:bldP spid="24" grpId="1" animBg="1"/>
      <p:bldP spid="27" grpId="0" animBg="1"/>
      <p:bldP spid="27" grpId="1" animBg="1"/>
      <p:bldP spid="22" grpId="0" animBg="1"/>
      <p:bldP spid="22" grpId="1" animBg="1"/>
      <p:bldP spid="30" grpId="0" animBg="1"/>
      <p:bldP spid="3" grpId="0" animBg="1"/>
      <p:bldP spid="3" grpId="1" animBg="1"/>
      <p:bldP spid="7" grpId="0" animBg="1"/>
      <p:bldP spid="7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19" grpId="0" animBg="1"/>
      <p:bldP spid="19" grpId="1" animBg="1"/>
      <p:bldP spid="18" grpId="0" animBg="1"/>
      <p:bldP spid="18" grpId="1" animBg="1"/>
      <p:bldP spid="20" grpId="0" animBg="1"/>
      <p:bldP spid="20" grpId="1" animBg="1"/>
      <p:bldP spid="21" grpId="0" animBg="1"/>
      <p:bldP spid="21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820670" y="875763"/>
            <a:ext cx="8717415" cy="54051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877320" y="952089"/>
            <a:ext cx="8604113" cy="52965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644984" y="875763"/>
            <a:ext cx="29347" cy="529321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122214" y="716466"/>
            <a:ext cx="8129" cy="60291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 rot="5400000">
            <a:off x="3141546" y="3554353"/>
            <a:ext cx="5961335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rot="5400000">
            <a:off x="1709746" y="3555461"/>
            <a:ext cx="5405116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053136" y="3554122"/>
            <a:ext cx="5405118" cy="4840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4674336" y="1506506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0" name="Овал 19"/>
          <p:cNvSpPr/>
          <p:nvPr/>
        </p:nvSpPr>
        <p:spPr>
          <a:xfrm>
            <a:off x="5443945" y="3344863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2822855" y="1506508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1" name="Овал 20"/>
          <p:cNvSpPr/>
          <p:nvPr/>
        </p:nvSpPr>
        <p:spPr>
          <a:xfrm>
            <a:off x="3833585" y="3112516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19" name="Овал 18"/>
          <p:cNvSpPr/>
          <p:nvPr/>
        </p:nvSpPr>
        <p:spPr>
          <a:xfrm>
            <a:off x="4734303" y="5027483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1026675" y="5674571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7270231" y="1506506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5" name="Овал 24"/>
          <p:cNvSpPr/>
          <p:nvPr/>
        </p:nvSpPr>
        <p:spPr>
          <a:xfrm>
            <a:off x="8851375" y="2317453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7937738" y="3404343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7270231" y="5259830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27" name="Овал 26"/>
          <p:cNvSpPr/>
          <p:nvPr/>
        </p:nvSpPr>
        <p:spPr>
          <a:xfrm>
            <a:off x="8851375" y="4643517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22" name="Овал 21"/>
          <p:cNvSpPr/>
          <p:nvPr/>
        </p:nvSpPr>
        <p:spPr>
          <a:xfrm>
            <a:off x="6245098" y="3352884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30" name="Овал 29"/>
          <p:cNvSpPr/>
          <p:nvPr/>
        </p:nvSpPr>
        <p:spPr>
          <a:xfrm>
            <a:off x="1206325" y="5329001"/>
            <a:ext cx="339299" cy="3263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077687" y="-71068"/>
            <a:ext cx="5857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Начало игры. Подача</a:t>
            </a:r>
            <a:endParaRPr lang="ru-RU" sz="4000" b="1" dirty="0"/>
          </a:p>
        </p:txBody>
      </p:sp>
      <p:sp>
        <p:nvSpPr>
          <p:cNvPr id="7" name="Пятно 1 6"/>
          <p:cNvSpPr/>
          <p:nvPr/>
        </p:nvSpPr>
        <p:spPr>
          <a:xfrm>
            <a:off x="6583639" y="2828781"/>
            <a:ext cx="720739" cy="623871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омой 7">
            <a:hlinkClick r:id="rId2" action="ppaction://hlinksldjump" highlightClick="1"/>
          </p:cNvPr>
          <p:cNvSpPr/>
          <p:nvPr/>
        </p:nvSpPr>
        <p:spPr>
          <a:xfrm>
            <a:off x="432164" y="6188037"/>
            <a:ext cx="378189" cy="439947"/>
          </a:xfrm>
          <a:prstGeom prst="actionButtonHom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25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273 -0.58634 L 0.00299 -0.01782 " pathEditMode="relative" ptsTypes="AAA">
                                      <p:cBhvr>
                                        <p:cTn id="6" dur="5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273 -0.58634 L 0.00299 -0.01782 " pathEditMode="relative" ptsTypes="AAA">
                                      <p:cBhvr>
                                        <p:cTn id="8" dur="5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22222E-6 L 0.01263 -0.18102 L 0.01693 0.05047 L 0.44857 -0.38958 " pathEditMode="relative" ptsTypes="AAAA">
                                      <p:cBhvr>
                                        <p:cTn id="1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896 -0.38564 L 0.48997 -0.69004 " pathEditMode="relative" ptsTypes="AA">
                                      <p:cBhvr>
                                        <p:cTn id="1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0" grpId="0" animBg="1"/>
      <p:bldP spid="30" grpId="1" animBg="1"/>
      <p:bldP spid="30" grpId="2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820670" y="875763"/>
            <a:ext cx="8717415" cy="54051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879290" y="927279"/>
            <a:ext cx="8604113" cy="52965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644984" y="875763"/>
            <a:ext cx="29347" cy="529321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122214" y="716466"/>
            <a:ext cx="8129" cy="60291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 rot="5400000">
            <a:off x="3141546" y="3554353"/>
            <a:ext cx="5961335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rot="5400000">
            <a:off x="1709746" y="3555461"/>
            <a:ext cx="5405116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053136" y="3554122"/>
            <a:ext cx="5405118" cy="4840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4674336" y="1506506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0" name="Овал 19"/>
          <p:cNvSpPr/>
          <p:nvPr/>
        </p:nvSpPr>
        <p:spPr>
          <a:xfrm>
            <a:off x="5443945" y="3344863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2822855" y="1506508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1" name="Овал 20"/>
          <p:cNvSpPr/>
          <p:nvPr/>
        </p:nvSpPr>
        <p:spPr>
          <a:xfrm>
            <a:off x="3833585" y="3112516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19" name="Овал 18"/>
          <p:cNvSpPr/>
          <p:nvPr/>
        </p:nvSpPr>
        <p:spPr>
          <a:xfrm>
            <a:off x="4734303" y="5027483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940475" y="5586256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7270231" y="1506506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5" name="Овал 24"/>
          <p:cNvSpPr/>
          <p:nvPr/>
        </p:nvSpPr>
        <p:spPr>
          <a:xfrm>
            <a:off x="8851375" y="2317453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7937738" y="3404343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7270231" y="5259830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27" name="Овал 26"/>
          <p:cNvSpPr/>
          <p:nvPr/>
        </p:nvSpPr>
        <p:spPr>
          <a:xfrm>
            <a:off x="8851375" y="4643517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22" name="Овал 21"/>
          <p:cNvSpPr/>
          <p:nvPr/>
        </p:nvSpPr>
        <p:spPr>
          <a:xfrm>
            <a:off x="6245098" y="3352884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30" name="Овал 29"/>
          <p:cNvSpPr/>
          <p:nvPr/>
        </p:nvSpPr>
        <p:spPr>
          <a:xfrm>
            <a:off x="1206325" y="5329001"/>
            <a:ext cx="339299" cy="3263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822855" y="-88786"/>
            <a:ext cx="6635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Приём и розыгрыш мяча</a:t>
            </a:r>
            <a:endParaRPr lang="ru-RU" sz="4000" b="1" dirty="0"/>
          </a:p>
        </p:txBody>
      </p:sp>
      <p:sp>
        <p:nvSpPr>
          <p:cNvPr id="3" name="Пятно 1 2"/>
          <p:cNvSpPr/>
          <p:nvPr/>
        </p:nvSpPr>
        <p:spPr>
          <a:xfrm>
            <a:off x="2943364" y="3128031"/>
            <a:ext cx="651050" cy="681527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344095" y="6136933"/>
            <a:ext cx="550717" cy="577121"/>
          </a:xfrm>
          <a:prstGeom prst="actionButtonHom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4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29 0.07362 L 0.14909 -0.16088 C 0.17747 -0.21134 0.22513 -0.25463 0.27826 -0.27824 C 0.33854 -0.30509 0.38984 -0.30532 0.42852 -0.28472 L 0.61341 -0.19375 " pathEditMode="relative" rAng="20760000" ptsTypes="AAAAA">
                                      <p:cBhvr>
                                        <p:cTn id="6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20" y="-2435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118 -0.00116 L -0.02057 -0.1039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3" y="-465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33333E-6 3.7037E-7 L 0.14401 -0.0474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1" y="-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50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150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150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50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1341 -0.19375 L 0.55925 -0.45925 C 0.54818 -0.52129 0.53099 -0.55463 0.51315 -0.55578 C 0.49232 -0.55416 0.47604 -0.52129 0.46497 -0.46088 C 0.44649 -0.37199 0.45469 -0.40277 0.43555 -0.31365 " pathEditMode="relative" rAng="10800000" ptsTypes="AAAAA">
                                      <p:cBhvr>
                                        <p:cTn id="21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93" y="-18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22222E-6 L -0.08399 -0.0138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6" y="-69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43555 -0.31366 L 0.41185 -0.58287 L 0.15638 -0.35093 L 0.15638 -0.3507 L 0.15638 -0.35093 " pathEditMode="relative" rAng="0" ptsTypes="AAAAA">
                                      <p:cBhvr>
                                        <p:cTn id="2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58" y="-1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  <p:bldP spid="27" grpId="0" animBg="1"/>
      <p:bldP spid="22" grpId="0" animBg="1"/>
      <p:bldP spid="30" grpId="0" animBg="1"/>
      <p:bldP spid="30" grpId="1" animBg="1"/>
      <p:bldP spid="30" grpId="2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589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0314" y="641363"/>
            <a:ext cx="5466872" cy="1280890"/>
          </a:xfrm>
        </p:spPr>
        <p:txBody>
          <a:bodyPr/>
          <a:lstStyle/>
          <a:p>
            <a:r>
              <a:rPr lang="ru-RU" dirty="0" smtClean="0"/>
              <a:t>Нападающий удар</a:t>
            </a:r>
            <a:endParaRPr lang="ru-RU" dirty="0"/>
          </a:p>
        </p:txBody>
      </p:sp>
      <p:pic>
        <p:nvPicPr>
          <p:cNvPr id="4" name="Рисунок 3" descr="http://sportafisha.net/images/E/0c629f2b5e7da2272175b3c3cb3694a0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6761" y="1922252"/>
            <a:ext cx="6578779" cy="4530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4202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252" y="1528957"/>
            <a:ext cx="6654858" cy="438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62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820670" y="875763"/>
            <a:ext cx="8717415" cy="54051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877320" y="928390"/>
            <a:ext cx="8604113" cy="52965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644984" y="875763"/>
            <a:ext cx="29347" cy="529321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122214" y="716466"/>
            <a:ext cx="8129" cy="60291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 rot="5400000">
            <a:off x="3141546" y="3554353"/>
            <a:ext cx="5961335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rot="5400000">
            <a:off x="1709746" y="3555461"/>
            <a:ext cx="5405116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053136" y="3554122"/>
            <a:ext cx="5405118" cy="4840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4674336" y="1506506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0" name="Овал 19"/>
          <p:cNvSpPr/>
          <p:nvPr/>
        </p:nvSpPr>
        <p:spPr>
          <a:xfrm>
            <a:off x="5443945" y="3344863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2822855" y="1506508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1" name="Овал 20"/>
          <p:cNvSpPr/>
          <p:nvPr/>
        </p:nvSpPr>
        <p:spPr>
          <a:xfrm>
            <a:off x="3833585" y="3112516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19" name="Овал 18"/>
          <p:cNvSpPr/>
          <p:nvPr/>
        </p:nvSpPr>
        <p:spPr>
          <a:xfrm>
            <a:off x="4734303" y="5027483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2792852" y="4796191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7164666" y="1506506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5" name="Овал 24"/>
          <p:cNvSpPr/>
          <p:nvPr/>
        </p:nvSpPr>
        <p:spPr>
          <a:xfrm>
            <a:off x="8851375" y="2317453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7937738" y="3404343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7135319" y="5271387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27" name="Овал 26"/>
          <p:cNvSpPr/>
          <p:nvPr/>
        </p:nvSpPr>
        <p:spPr>
          <a:xfrm>
            <a:off x="8851375" y="4643517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22" name="Овал 21"/>
          <p:cNvSpPr/>
          <p:nvPr/>
        </p:nvSpPr>
        <p:spPr>
          <a:xfrm>
            <a:off x="6245098" y="3352884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30" name="Овал 29"/>
          <p:cNvSpPr/>
          <p:nvPr/>
        </p:nvSpPr>
        <p:spPr>
          <a:xfrm>
            <a:off x="1205910" y="5108212"/>
            <a:ext cx="339299" cy="3263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999149" y="-9514"/>
            <a:ext cx="2246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Переход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69643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7 -0.00185 L -0.06054 0.15393 " pathEditMode="relative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 0.0007 L 0.0711 0.20695 " pathEditMode="relative" ptsTypes="AA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-0.00139 L -0.14402 0.08657 " pathEditMode="relative" ptsTypes="AA">
                                      <p:cBhvr>
                                        <p:cTn id="1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255 L -0.07266 -0.26922 " pathEditMode="relative" ptsTypes="AA">
                                      <p:cBhvr>
                                        <p:cTn id="1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64 -0.24653 " pathEditMode="relative" ptsTypes="AA"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1263 -0.02269 L 0.29166 -0.02269 " pathEditMode="relative" ptsTypes="A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8542 -0.60139 " pathEditMode="relative" ptsTypes="AA">
                                      <p:cBhvr>
                                        <p:cTn id="2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6" grpId="0" animBg="1"/>
      <p:bldP spid="24" grpId="0" animBg="1"/>
      <p:bldP spid="27" grpId="0" animBg="1"/>
      <p:bldP spid="22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743140" y="1707869"/>
            <a:ext cx="3571335" cy="331733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/>
              <a:t>27</a:t>
            </a:r>
            <a:endParaRPr lang="ru-RU" sz="9600" b="1" dirty="0"/>
          </a:p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67293" y="1707869"/>
            <a:ext cx="3571335" cy="331733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/>
              <a:t>18</a:t>
            </a: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743139" y="1707869"/>
            <a:ext cx="3571335" cy="331733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/>
              <a:t>25</a:t>
            </a:r>
            <a:endParaRPr lang="ru-RU" sz="9600" b="1" dirty="0"/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84545" y="1710104"/>
            <a:ext cx="3554083" cy="331733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/>
              <a:t>25</a:t>
            </a:r>
            <a:endParaRPr lang="ru-RU" sz="9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626854" y="183257"/>
            <a:ext cx="21162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Счёт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247297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820670" y="875763"/>
            <a:ext cx="8717415" cy="54051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877833" y="928390"/>
            <a:ext cx="8604113" cy="52965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644984" y="875763"/>
            <a:ext cx="29347" cy="529321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122214" y="716466"/>
            <a:ext cx="8129" cy="60291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 rot="5400000">
            <a:off x="3141546" y="3554353"/>
            <a:ext cx="5961335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rot="5400000">
            <a:off x="1709746" y="3555461"/>
            <a:ext cx="5405116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053136" y="3554122"/>
            <a:ext cx="5405118" cy="4840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4674336" y="1506506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0" name="Овал 19"/>
          <p:cNvSpPr/>
          <p:nvPr/>
        </p:nvSpPr>
        <p:spPr>
          <a:xfrm>
            <a:off x="5443945" y="3344863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2822855" y="1506508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1" name="Овал 20"/>
          <p:cNvSpPr/>
          <p:nvPr/>
        </p:nvSpPr>
        <p:spPr>
          <a:xfrm>
            <a:off x="3833585" y="3112516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19" name="Овал 18"/>
          <p:cNvSpPr/>
          <p:nvPr/>
        </p:nvSpPr>
        <p:spPr>
          <a:xfrm>
            <a:off x="4734303" y="5027483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2792852" y="4796191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7682906" y="1506507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5" name="Овал 24"/>
          <p:cNvSpPr/>
          <p:nvPr/>
        </p:nvSpPr>
        <p:spPr>
          <a:xfrm>
            <a:off x="8851375" y="2317453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7937738" y="3404343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7657065" y="5259829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27" name="Овал 26"/>
          <p:cNvSpPr/>
          <p:nvPr/>
        </p:nvSpPr>
        <p:spPr>
          <a:xfrm>
            <a:off x="8851375" y="4643517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22" name="Овал 21"/>
          <p:cNvSpPr/>
          <p:nvPr/>
        </p:nvSpPr>
        <p:spPr>
          <a:xfrm>
            <a:off x="6245098" y="3352884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30" name="Овал 29"/>
          <p:cNvSpPr/>
          <p:nvPr/>
        </p:nvSpPr>
        <p:spPr>
          <a:xfrm>
            <a:off x="5070903" y="1287381"/>
            <a:ext cx="339299" cy="3263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ятно 1 2"/>
          <p:cNvSpPr/>
          <p:nvPr/>
        </p:nvSpPr>
        <p:spPr>
          <a:xfrm>
            <a:off x="5673143" y="1630223"/>
            <a:ext cx="9144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833585" y="-47570"/>
            <a:ext cx="47275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Нарушение правил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4872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-0.13502 0.04097 L -0.11536 0.06435 L -0.11536 0.06505 L -0.11536 0.06435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58" y="324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820670" y="875763"/>
            <a:ext cx="8717415" cy="54051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877833" y="928390"/>
            <a:ext cx="8604113" cy="52965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644984" y="875763"/>
            <a:ext cx="29347" cy="529321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122214" y="716466"/>
            <a:ext cx="8129" cy="60291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 rot="5400000">
            <a:off x="3141546" y="3554353"/>
            <a:ext cx="5961335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rot="5400000">
            <a:off x="1709746" y="3555461"/>
            <a:ext cx="5405116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053136" y="3554122"/>
            <a:ext cx="5405118" cy="4840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4674336" y="1506506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0" name="Овал 19"/>
          <p:cNvSpPr/>
          <p:nvPr/>
        </p:nvSpPr>
        <p:spPr>
          <a:xfrm>
            <a:off x="5443945" y="3344863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2822855" y="1506508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1" name="Овал 20"/>
          <p:cNvSpPr/>
          <p:nvPr/>
        </p:nvSpPr>
        <p:spPr>
          <a:xfrm>
            <a:off x="3833585" y="3112516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19" name="Овал 18"/>
          <p:cNvSpPr/>
          <p:nvPr/>
        </p:nvSpPr>
        <p:spPr>
          <a:xfrm>
            <a:off x="4734303" y="5027483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625268" y="5527678"/>
            <a:ext cx="509665" cy="4646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7193247" y="1506506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5" name="Овал 24"/>
          <p:cNvSpPr/>
          <p:nvPr/>
        </p:nvSpPr>
        <p:spPr>
          <a:xfrm>
            <a:off x="8851375" y="2317453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7937738" y="3404343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7201535" y="5190656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27" name="Овал 26"/>
          <p:cNvSpPr/>
          <p:nvPr/>
        </p:nvSpPr>
        <p:spPr>
          <a:xfrm>
            <a:off x="8851375" y="4643517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22" name="Овал 21"/>
          <p:cNvSpPr/>
          <p:nvPr/>
        </p:nvSpPr>
        <p:spPr>
          <a:xfrm>
            <a:off x="6245098" y="3352884"/>
            <a:ext cx="509665" cy="464695"/>
          </a:xfrm>
          <a:prstGeom prst="ellips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30" name="Овал 29"/>
          <p:cNvSpPr/>
          <p:nvPr/>
        </p:nvSpPr>
        <p:spPr>
          <a:xfrm>
            <a:off x="852797" y="5259829"/>
            <a:ext cx="339299" cy="3263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32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81481E-6 L 0.06419 0.013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3" y="69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301 L 0.05925 0.0111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6" y="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248 0.06296 L 0.50938 -0.4189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39" y="-2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30" grpId="0" animBg="1"/>
      <p:bldP spid="30" grpId="1" animBg="1"/>
    </p:bld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3667</TotalTime>
  <Words>174</Words>
  <Application>Microsoft Office PowerPoint</Application>
  <PresentationFormat>Широкоэкранный</PresentationFormat>
  <Paragraphs>99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Легкий дым</vt:lpstr>
      <vt:lpstr>Волейбол</vt:lpstr>
      <vt:lpstr>Волейбол Правила игры</vt:lpstr>
      <vt:lpstr>Презентация PowerPoint</vt:lpstr>
      <vt:lpstr>Презентация PowerPoint</vt:lpstr>
      <vt:lpstr>Презентация PowerPoint</vt:lpstr>
      <vt:lpstr>Презентация PowerPoint</vt:lpstr>
      <vt:lpstr>Нападающий удар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Волейбол</dc:title>
  <dc:creator>Елена</dc:creator>
  <cp:lastModifiedBy>Елена</cp:lastModifiedBy>
  <cp:revision>57</cp:revision>
  <dcterms:created xsi:type="dcterms:W3CDTF">2014-05-30T21:14:52Z</dcterms:created>
  <dcterms:modified xsi:type="dcterms:W3CDTF">2014-06-04T03:31:36Z</dcterms:modified>
</cp:coreProperties>
</file>